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4" r:id="rId5"/>
    <p:sldId id="263" r:id="rId6"/>
    <p:sldId id="265" r:id="rId7"/>
    <p:sldId id="266" r:id="rId8"/>
    <p:sldId id="267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8" y="18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1874ae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1874aec4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1874aec4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1874aec4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1874aec42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1874aec42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Controlling the Uncontrollable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7450" y="1136650"/>
            <a:ext cx="4029075" cy="34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Dynamics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4" name="Dynamics">
            <a:hlinkClick r:id="" action="ppaction://media"/>
            <a:extLst>
              <a:ext uri="{FF2B5EF4-FFF2-40B4-BE49-F238E27FC236}">
                <a16:creationId xmlns:a16="http://schemas.microsoft.com/office/drawing/2014/main" id="{E697757D-BA01-4D44-A388-FEB6CD0AC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2383.6956"/>
                    <p14:bmk name="Bookmark 2" time="3741.8478"/>
                    <p14:bmk name="Bookmark 3" time="5404.8913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255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7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2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255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</p:childTnLst>
            </p:cTn>
          </p:par>
        </p:tn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8E1AC-4BD7-4489-8B72-68DB185DC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C083FE-3401-4974-AC0E-A3E5EB12A3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rols">
            <a:hlinkClick r:id="" action="ppaction://media"/>
            <a:extLst>
              <a:ext uri="{FF2B5EF4-FFF2-40B4-BE49-F238E27FC236}">
                <a16:creationId xmlns:a16="http://schemas.microsoft.com/office/drawing/2014/main" id="{DE8AB642-BCBD-41FB-AD4C-0EEC20E50C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4196.4256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732" y="1"/>
            <a:ext cx="9149732" cy="514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88236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initial_response_l1=2l2_m1=m2">
            <a:hlinkClick r:id="" action="ppaction://media"/>
            <a:extLst>
              <a:ext uri="{FF2B5EF4-FFF2-40B4-BE49-F238E27FC236}">
                <a16:creationId xmlns:a16="http://schemas.microsoft.com/office/drawing/2014/main" id="{570221DD-17EA-4A4A-89FB-B5351FA986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7F14993-D5FB-4149-8C57-A31C1786B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7DA12-010F-4850-910E-06DCA0029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13ABA1-5940-4FB6-9242-AAC644D017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itial_response_wx_l1=2l2_m1=m2">
            <a:hlinkClick r:id="" action="ppaction://media"/>
            <a:extLst>
              <a:ext uri="{FF2B5EF4-FFF2-40B4-BE49-F238E27FC236}">
                <a16:creationId xmlns:a16="http://schemas.microsoft.com/office/drawing/2014/main" id="{7B39E2EF-476D-49DA-8CB8-4954F8F9A7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811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770A6-E485-4AD7-A19A-AFE0FA4E3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453F4D-6DB3-434D-B663-829AB76202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pulse_response_l1=2l2_m1=m2">
            <a:hlinkClick r:id="" action="ppaction://media"/>
            <a:extLst>
              <a:ext uri="{FF2B5EF4-FFF2-40B4-BE49-F238E27FC236}">
                <a16:creationId xmlns:a16="http://schemas.microsoft.com/office/drawing/2014/main" id="{C63A1DF3-A101-4D99-A081-45D5753A3C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954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CFF25-3DA5-46CF-A418-F38C7880F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89AA9B-41F2-4481-AA75-73BAADB6B2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itial_response_wx_l1=2l2_m1=m2">
            <a:hlinkClick r:id="" action="ppaction://media"/>
            <a:extLst>
              <a:ext uri="{FF2B5EF4-FFF2-40B4-BE49-F238E27FC236}">
                <a16:creationId xmlns:a16="http://schemas.microsoft.com/office/drawing/2014/main" id="{BA8DEF47-95F3-4CBB-8A0B-51DB021F4B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954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5</Words>
  <Application>Microsoft Office PowerPoint</Application>
  <PresentationFormat>On-screen Show (16:9)</PresentationFormat>
  <Paragraphs>3</Paragraphs>
  <Slides>8</Slides>
  <Notes>4</Notes>
  <HiddenSlides>0</HiddenSlides>
  <MMClips>6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Controlling the Uncontrollable</vt:lpstr>
      <vt:lpstr>PowerPoint Presentation</vt:lpstr>
      <vt:lpstr>Dynamics</vt:lpstr>
      <vt:lpstr>Controls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Controlling the Uncontrollable</dc:title>
  <dc:creator>Corey Spohn</dc:creator>
  <cp:lastModifiedBy>Corey Spohn</cp:lastModifiedBy>
  <cp:revision>6</cp:revision>
  <dcterms:modified xsi:type="dcterms:W3CDTF">2019-05-20T21:51:08Z</dcterms:modified>
</cp:coreProperties>
</file>